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14"/>
  </p:notesMasterIdLst>
  <p:sldIdLst>
    <p:sldId id="141170048" r:id="rId7"/>
    <p:sldId id="141170138" r:id="rId8"/>
    <p:sldId id="709" r:id="rId9"/>
    <p:sldId id="141170172" r:id="rId10"/>
    <p:sldId id="141170191" r:id="rId11"/>
    <p:sldId id="141170168" r:id="rId12"/>
    <p:sldId id="141170190" r:id="rId13"/>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autoAdjust="0"/>
    <p:restoredTop sz="94959" autoAdjust="0"/>
  </p:normalViewPr>
  <p:slideViewPr>
    <p:cSldViewPr snapToGrid="0">
      <p:cViewPr varScale="1">
        <p:scale>
          <a:sx n="57" d="100"/>
          <a:sy n="57" d="100"/>
        </p:scale>
        <p:origin x="1100"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02476337-AD7D-485D-8A3A-EEDA1CD294D4}"/>
    <pc:docChg chg="custSel delSld modSld">
      <pc:chgData name="Sullivan, Stephen M CTR JS J6 (USA)" userId="09533073-ba80-4ec6-aa29-c3f724b8aa56" providerId="ADAL" clId="{02476337-AD7D-485D-8A3A-EEDA1CD294D4}" dt="2024-11-18T17:48:35.540" v="123" actId="47"/>
      <pc:docMkLst>
        <pc:docMk/>
      </pc:docMkLst>
      <pc:sldChg chg="del">
        <pc:chgData name="Sullivan, Stephen M CTR JS J6 (USA)" userId="09533073-ba80-4ec6-aa29-c3f724b8aa56" providerId="ADAL" clId="{02476337-AD7D-485D-8A3A-EEDA1CD294D4}" dt="2024-11-18T17:48:35.540" v="123" actId="47"/>
        <pc:sldMkLst>
          <pc:docMk/>
          <pc:sldMk cId="4123893788" sldId="709"/>
        </pc:sldMkLst>
      </pc:sldChg>
      <pc:sldChg chg="modSp mod">
        <pc:chgData name="Sullivan, Stephen M CTR JS J6 (USA)" userId="09533073-ba80-4ec6-aa29-c3f724b8aa56" providerId="ADAL" clId="{02476337-AD7D-485D-8A3A-EEDA1CD294D4}" dt="2024-11-18T17:43:14.147" v="20" actId="20577"/>
        <pc:sldMkLst>
          <pc:docMk/>
          <pc:sldMk cId="2409636" sldId="141170048"/>
        </pc:sldMkLst>
        <pc:spChg chg="mod">
          <ac:chgData name="Sullivan, Stephen M CTR JS J6 (USA)" userId="09533073-ba80-4ec6-aa29-c3f724b8aa56" providerId="ADAL" clId="{02476337-AD7D-485D-8A3A-EEDA1CD294D4}" dt="2024-11-18T17:43:14.147" v="20" actId="20577"/>
          <ac:spMkLst>
            <pc:docMk/>
            <pc:sldMk cId="2409636" sldId="141170048"/>
            <ac:spMk id="2" creationId="{E18A4157-FEAC-A82E-2CDA-9BCD54EC8C83}"/>
          </ac:spMkLst>
        </pc:spChg>
      </pc:sldChg>
      <pc:sldChg chg="del">
        <pc:chgData name="Sullivan, Stephen M CTR JS J6 (USA)" userId="09533073-ba80-4ec6-aa29-c3f724b8aa56" providerId="ADAL" clId="{02476337-AD7D-485D-8A3A-EEDA1CD294D4}" dt="2024-11-18T17:48:31.851" v="122" actId="47"/>
        <pc:sldMkLst>
          <pc:docMk/>
          <pc:sldMk cId="1258431924" sldId="141170052"/>
        </pc:sldMkLst>
      </pc:sldChg>
      <pc:sldChg chg="del">
        <pc:chgData name="Sullivan, Stephen M CTR JS J6 (USA)" userId="09533073-ba80-4ec6-aa29-c3f724b8aa56" providerId="ADAL" clId="{02476337-AD7D-485D-8A3A-EEDA1CD294D4}" dt="2024-11-18T17:48:28.167" v="121" actId="47"/>
        <pc:sldMkLst>
          <pc:docMk/>
          <pc:sldMk cId="2554505513" sldId="141170055"/>
        </pc:sldMkLst>
      </pc:sldChg>
      <pc:sldChg chg="modSp mod">
        <pc:chgData name="Sullivan, Stephen M CTR JS J6 (USA)" userId="09533073-ba80-4ec6-aa29-c3f724b8aa56" providerId="ADAL" clId="{02476337-AD7D-485D-8A3A-EEDA1CD294D4}" dt="2024-11-18T17:47:31.772" v="120" actId="6549"/>
        <pc:sldMkLst>
          <pc:docMk/>
          <pc:sldMk cId="3711636795" sldId="141170138"/>
        </pc:sldMkLst>
        <pc:spChg chg="mod">
          <ac:chgData name="Sullivan, Stephen M CTR JS J6 (USA)" userId="09533073-ba80-4ec6-aa29-c3f724b8aa56" providerId="ADAL" clId="{02476337-AD7D-485D-8A3A-EEDA1CD294D4}" dt="2024-11-18T17:47:31.772" v="120" actId="6549"/>
          <ac:spMkLst>
            <pc:docMk/>
            <pc:sldMk cId="3711636795" sldId="141170138"/>
            <ac:spMk id="3" creationId="{D9F5A6F5-0A33-95F0-7890-54CAEA6FB5DD}"/>
          </ac:spMkLst>
        </pc:spChg>
        <pc:spChg chg="mod">
          <ac:chgData name="Sullivan, Stephen M CTR JS J6 (USA)" userId="09533073-ba80-4ec6-aa29-c3f724b8aa56" providerId="ADAL" clId="{02476337-AD7D-485D-8A3A-EEDA1CD294D4}" dt="2024-11-18T17:47:08.248" v="99" actId="6549"/>
          <ac:spMkLst>
            <pc:docMk/>
            <pc:sldMk cId="3711636795" sldId="141170138"/>
            <ac:spMk id="5" creationId="{01A6B1B5-BE60-8AB0-62FF-A626AC819961}"/>
          </ac:spMkLst>
        </pc:spChg>
      </pc:sldChg>
    </pc:docChg>
  </pc:docChgLst>
  <pc:docChgLst>
    <pc:chgData name="Sullivan, Stephen M CTR JS J6 (USA)" userId="09533073-ba80-4ec6-aa29-c3f724b8aa56" providerId="ADAL" clId="{247A9CD1-D25C-47BA-9C59-7EBFD764A344}"/>
    <pc:docChg chg="addSld modSld sldOrd">
      <pc:chgData name="Sullivan, Stephen M CTR JS J6 (USA)" userId="09533073-ba80-4ec6-aa29-c3f724b8aa56" providerId="ADAL" clId="{247A9CD1-D25C-47BA-9C59-7EBFD764A344}" dt="2024-12-02T13:29:11.914" v="62" actId="20577"/>
      <pc:docMkLst>
        <pc:docMk/>
      </pc:docMkLst>
      <pc:sldChg chg="ord">
        <pc:chgData name="Sullivan, Stephen M CTR JS J6 (USA)" userId="09533073-ba80-4ec6-aa29-c3f724b8aa56" providerId="ADAL" clId="{247A9CD1-D25C-47BA-9C59-7EBFD764A344}" dt="2024-12-02T13:13:24.664" v="57"/>
        <pc:sldMkLst>
          <pc:docMk/>
          <pc:sldMk cId="4079842416" sldId="141169907"/>
        </pc:sldMkLst>
      </pc:sldChg>
      <pc:sldChg chg="modSp mod">
        <pc:chgData name="Sullivan, Stephen M CTR JS J6 (USA)" userId="09533073-ba80-4ec6-aa29-c3f724b8aa56" providerId="ADAL" clId="{247A9CD1-D25C-47BA-9C59-7EBFD764A344}" dt="2024-12-02T13:29:11.914" v="62" actId="20577"/>
        <pc:sldMkLst>
          <pc:docMk/>
          <pc:sldMk cId="3711636795" sldId="141170138"/>
        </pc:sldMkLst>
        <pc:spChg chg="mod">
          <ac:chgData name="Sullivan, Stephen M CTR JS J6 (USA)" userId="09533073-ba80-4ec6-aa29-c3f724b8aa56" providerId="ADAL" clId="{247A9CD1-D25C-47BA-9C59-7EBFD764A344}" dt="2024-12-02T13:29:11.914" v="62" actId="20577"/>
          <ac:spMkLst>
            <pc:docMk/>
            <pc:sldMk cId="3711636795" sldId="141170138"/>
            <ac:spMk id="3" creationId="{D9F5A6F5-0A33-95F0-7890-54CAEA6FB5DD}"/>
          </ac:spMkLst>
        </pc:spChg>
        <pc:spChg chg="mod">
          <ac:chgData name="Sullivan, Stephen M CTR JS J6 (USA)" userId="09533073-ba80-4ec6-aa29-c3f724b8aa56" providerId="ADAL" clId="{247A9CD1-D25C-47BA-9C59-7EBFD764A344}" dt="2024-12-02T13:13:43.226" v="61" actId="20577"/>
          <ac:spMkLst>
            <pc:docMk/>
            <pc:sldMk cId="3711636795" sldId="141170138"/>
            <ac:spMk id="7" creationId="{87D43DB8-ED5D-CEFB-FEE0-3C63C2B6E0C6}"/>
          </ac:spMkLst>
        </pc:spChg>
      </pc:sldChg>
      <pc:sldChg chg="ord">
        <pc:chgData name="Sullivan, Stephen M CTR JS J6 (USA)" userId="09533073-ba80-4ec6-aa29-c3f724b8aa56" providerId="ADAL" clId="{247A9CD1-D25C-47BA-9C59-7EBFD764A344}" dt="2024-12-02T13:13:21.021" v="55"/>
        <pc:sldMkLst>
          <pc:docMk/>
          <pc:sldMk cId="1108371444" sldId="141170189"/>
        </pc:sldMkLst>
      </pc:sldChg>
      <pc:sldChg chg="modSp new mod">
        <pc:chgData name="Sullivan, Stephen M CTR JS J6 (USA)" userId="09533073-ba80-4ec6-aa29-c3f724b8aa56" providerId="ADAL" clId="{247A9CD1-D25C-47BA-9C59-7EBFD764A344}" dt="2024-12-02T13:12:57.415" v="53" actId="20577"/>
        <pc:sldMkLst>
          <pc:docMk/>
          <pc:sldMk cId="1043665504" sldId="141170190"/>
        </pc:sldMkLst>
        <pc:spChg chg="mod">
          <ac:chgData name="Sullivan, Stephen M CTR JS J6 (USA)" userId="09533073-ba80-4ec6-aa29-c3f724b8aa56" providerId="ADAL" clId="{247A9CD1-D25C-47BA-9C59-7EBFD764A344}" dt="2024-12-02T13:12:57.415" v="53" actId="20577"/>
          <ac:spMkLst>
            <pc:docMk/>
            <pc:sldMk cId="1043665504" sldId="141170190"/>
            <ac:spMk id="2" creationId="{84A90C35-5E86-97A2-BBB8-7E815A54F9B6}"/>
          </ac:spMkLst>
        </pc:spChg>
      </pc:sldChg>
    </pc:docChg>
  </pc:docChgLst>
  <pc:docChgLst>
    <pc:chgData name="Sullivan, Stephen M CTR JS J6 (USA)" userId="09533073-ba80-4ec6-aa29-c3f724b8aa56" providerId="ADAL" clId="{2202FF8E-3C24-4DB5-BF6F-E7E554F2539A}"/>
    <pc:docChg chg="custSel addSld modSld">
      <pc:chgData name="Sullivan, Stephen M CTR JS J6 (USA)" userId="09533073-ba80-4ec6-aa29-c3f724b8aa56" providerId="ADAL" clId="{2202FF8E-3C24-4DB5-BF6F-E7E554F2539A}" dt="2024-10-29T13:55:11.313" v="67" actId="5793"/>
      <pc:docMkLst>
        <pc:docMk/>
      </pc:docMkLst>
      <pc:sldChg chg="modSp mod">
        <pc:chgData name="Sullivan, Stephen M CTR JS J6 (USA)" userId="09533073-ba80-4ec6-aa29-c3f724b8aa56" providerId="ADAL" clId="{2202FF8E-3C24-4DB5-BF6F-E7E554F2539A}" dt="2024-10-29T13:51:10.243" v="11" actId="20577"/>
        <pc:sldMkLst>
          <pc:docMk/>
          <pc:sldMk cId="2409636" sldId="141170048"/>
        </pc:sldMkLst>
        <pc:spChg chg="mod">
          <ac:chgData name="Sullivan, Stephen M CTR JS J6 (USA)" userId="09533073-ba80-4ec6-aa29-c3f724b8aa56" providerId="ADAL" clId="{2202FF8E-3C24-4DB5-BF6F-E7E554F2539A}" dt="2024-10-29T13:51:10.243" v="11" actId="20577"/>
          <ac:spMkLst>
            <pc:docMk/>
            <pc:sldMk cId="2409636" sldId="141170048"/>
            <ac:spMk id="2" creationId="{E18A4157-FEAC-A82E-2CDA-9BCD54EC8C83}"/>
          </ac:spMkLst>
        </pc:spChg>
      </pc:sldChg>
      <pc:sldChg chg="addSp delSp modSp add mod">
        <pc:chgData name="Sullivan, Stephen M CTR JS J6 (USA)" userId="09533073-ba80-4ec6-aa29-c3f724b8aa56" providerId="ADAL" clId="{2202FF8E-3C24-4DB5-BF6F-E7E554F2539A}" dt="2024-10-29T13:55:11.313" v="67" actId="5793"/>
        <pc:sldMkLst>
          <pc:docMk/>
          <pc:sldMk cId="3711636795" sldId="141170138"/>
        </pc:sldMkLst>
        <pc:spChg chg="mod">
          <ac:chgData name="Sullivan, Stephen M CTR JS J6 (USA)" userId="09533073-ba80-4ec6-aa29-c3f724b8aa56" providerId="ADAL" clId="{2202FF8E-3C24-4DB5-BF6F-E7E554F2539A}" dt="2024-10-29T13:53:12.036" v="34" actId="20577"/>
          <ac:spMkLst>
            <pc:docMk/>
            <pc:sldMk cId="3711636795" sldId="141170138"/>
            <ac:spMk id="2" creationId="{171C39A6-9B41-66F4-F1D2-E45C0F93BF0B}"/>
          </ac:spMkLst>
        </pc:spChg>
        <pc:spChg chg="add mod">
          <ac:chgData name="Sullivan, Stephen M CTR JS J6 (USA)" userId="09533073-ba80-4ec6-aa29-c3f724b8aa56" providerId="ADAL" clId="{2202FF8E-3C24-4DB5-BF6F-E7E554F2539A}" dt="2024-10-29T13:55:11.313" v="67" actId="5793"/>
          <ac:spMkLst>
            <pc:docMk/>
            <pc:sldMk cId="3711636795" sldId="141170138"/>
            <ac:spMk id="5" creationId="{01A6B1B5-BE60-8AB0-62FF-A626AC819961}"/>
          </ac:spMkLst>
        </pc:spChg>
        <pc:spChg chg="del">
          <ac:chgData name="Sullivan, Stephen M CTR JS J6 (USA)" userId="09533073-ba80-4ec6-aa29-c3f724b8aa56" providerId="ADAL" clId="{2202FF8E-3C24-4DB5-BF6F-E7E554F2539A}" dt="2024-10-29T13:53:19.428" v="35" actId="478"/>
          <ac:spMkLst>
            <pc:docMk/>
            <pc:sldMk cId="3711636795" sldId="141170138"/>
            <ac:spMk id="6" creationId="{95BDC0BD-04D9-D6EB-882A-D3C4FD207FE1}"/>
          </ac:spMkLst>
        </pc:spChg>
      </pc:sldChg>
    </pc:docChg>
  </pc:docChgLst>
  <pc:docChgLst>
    <pc:chgData name="Sullivan, Stephen M CTR JS J6 (USA)" userId="09533073-ba80-4ec6-aa29-c3f724b8aa56" providerId="ADAL" clId="{022F4040-A81E-4426-A3EE-2307DEA13D82}"/>
    <pc:docChg chg="delSld modSld">
      <pc:chgData name="Sullivan, Stephen M CTR JS J6 (USA)" userId="09533073-ba80-4ec6-aa29-c3f724b8aa56" providerId="ADAL" clId="{022F4040-A81E-4426-A3EE-2307DEA13D82}" dt="2025-01-13T15:39:41.759" v="3" actId="47"/>
      <pc:docMkLst>
        <pc:docMk/>
      </pc:docMkLst>
      <pc:sldChg chg="del">
        <pc:chgData name="Sullivan, Stephen M CTR JS J6 (USA)" userId="09533073-ba80-4ec6-aa29-c3f724b8aa56" providerId="ADAL" clId="{022F4040-A81E-4426-A3EE-2307DEA13D82}" dt="2025-01-13T15:39:38.252" v="1" actId="47"/>
        <pc:sldMkLst>
          <pc:docMk/>
          <pc:sldMk cId="2583149104" sldId="141169905"/>
        </pc:sldMkLst>
      </pc:sldChg>
      <pc:sldChg chg="del">
        <pc:chgData name="Sullivan, Stephen M CTR JS J6 (USA)" userId="09533073-ba80-4ec6-aa29-c3f724b8aa56" providerId="ADAL" clId="{022F4040-A81E-4426-A3EE-2307DEA13D82}" dt="2025-01-13T15:39:41.759" v="3" actId="47"/>
        <pc:sldMkLst>
          <pc:docMk/>
          <pc:sldMk cId="4079842416" sldId="141169907"/>
        </pc:sldMkLst>
      </pc:sldChg>
      <pc:sldChg chg="modSp mod">
        <pc:chgData name="Sullivan, Stephen M CTR JS J6 (USA)" userId="09533073-ba80-4ec6-aa29-c3f724b8aa56" providerId="ADAL" clId="{022F4040-A81E-4426-A3EE-2307DEA13D82}" dt="2025-01-13T15:39:22.571" v="0" actId="20577"/>
        <pc:sldMkLst>
          <pc:docMk/>
          <pc:sldMk cId="3711636795" sldId="141170138"/>
        </pc:sldMkLst>
        <pc:spChg chg="mod">
          <ac:chgData name="Sullivan, Stephen M CTR JS J6 (USA)" userId="09533073-ba80-4ec6-aa29-c3f724b8aa56" providerId="ADAL" clId="{022F4040-A81E-4426-A3EE-2307DEA13D82}" dt="2025-01-13T15:39:22.571" v="0" actId="20577"/>
          <ac:spMkLst>
            <pc:docMk/>
            <pc:sldMk cId="3711636795" sldId="141170138"/>
            <ac:spMk id="6" creationId="{6402C9DC-6F83-006F-E37A-B315C4FBDDE0}"/>
          </ac:spMkLst>
        </pc:spChg>
      </pc:sldChg>
      <pc:sldChg chg="del">
        <pc:chgData name="Sullivan, Stephen M CTR JS J6 (USA)" userId="09533073-ba80-4ec6-aa29-c3f724b8aa56" providerId="ADAL" clId="{022F4040-A81E-4426-A3EE-2307DEA13D82}" dt="2025-01-13T15:39:40.773" v="2" actId="47"/>
        <pc:sldMkLst>
          <pc:docMk/>
          <pc:sldMk cId="1108371444" sldId="141170189"/>
        </pc:sldMkLst>
      </pc:sldChg>
    </pc:docChg>
  </pc:docChgLst>
  <pc:docChgLst>
    <pc:chgData name="Sullivan, Stephen M CTR JS J6 (USA)" userId="09533073-ba80-4ec6-aa29-c3f724b8aa56" providerId="ADAL" clId="{5416BEC7-1582-47EE-84BE-734CF1CE28B5}"/>
    <pc:docChg chg="custSel delSld modSld">
      <pc:chgData name="Sullivan, Stephen M CTR JS J6 (USA)" userId="09533073-ba80-4ec6-aa29-c3f724b8aa56" providerId="ADAL" clId="{5416BEC7-1582-47EE-84BE-734CF1CE28B5}" dt="2024-10-31T13:15:12.888" v="471" actId="20577"/>
      <pc:docMkLst>
        <pc:docMk/>
      </pc:docMkLst>
      <pc:sldChg chg="del">
        <pc:chgData name="Sullivan, Stephen M CTR JS J6 (USA)" userId="09533073-ba80-4ec6-aa29-c3f724b8aa56" providerId="ADAL" clId="{5416BEC7-1582-47EE-84BE-734CF1CE28B5}" dt="2024-10-31T12:51:14.790" v="0" actId="2696"/>
        <pc:sldMkLst>
          <pc:docMk/>
          <pc:sldMk cId="41056856" sldId="141170043"/>
        </pc:sldMkLst>
      </pc:sldChg>
      <pc:sldChg chg="addSp modSp mod">
        <pc:chgData name="Sullivan, Stephen M CTR JS J6 (USA)" userId="09533073-ba80-4ec6-aa29-c3f724b8aa56" providerId="ADAL" clId="{5416BEC7-1582-47EE-84BE-734CF1CE28B5}" dt="2024-10-31T13:15:12.888" v="471" actId="20577"/>
        <pc:sldMkLst>
          <pc:docMk/>
          <pc:sldMk cId="3711636795" sldId="141170138"/>
        </pc:sldMkLst>
        <pc:spChg chg="add mod">
          <ac:chgData name="Sullivan, Stephen M CTR JS J6 (USA)" userId="09533073-ba80-4ec6-aa29-c3f724b8aa56" providerId="ADAL" clId="{5416BEC7-1582-47EE-84BE-734CF1CE28B5}" dt="2024-10-31T13:15:12.888" v="471" actId="20577"/>
          <ac:spMkLst>
            <pc:docMk/>
            <pc:sldMk cId="3711636795" sldId="141170138"/>
            <ac:spMk id="3" creationId="{D9F5A6F5-0A33-95F0-7890-54CAEA6FB5DD}"/>
          </ac:spMkLst>
        </pc:spChg>
        <pc:spChg chg="mod">
          <ac:chgData name="Sullivan, Stephen M CTR JS J6 (USA)" userId="09533073-ba80-4ec6-aa29-c3f724b8aa56" providerId="ADAL" clId="{5416BEC7-1582-47EE-84BE-734CF1CE28B5}" dt="2024-10-31T13:12:01.227" v="385" actId="14100"/>
          <ac:spMkLst>
            <pc:docMk/>
            <pc:sldMk cId="3711636795" sldId="141170138"/>
            <ac:spMk id="5" creationId="{01A6B1B5-BE60-8AB0-62FF-A626AC819961}"/>
          </ac:spMkLst>
        </pc:spChg>
      </pc:sldChg>
    </pc:docChg>
  </pc:docChgLst>
  <pc:docChgLst>
    <pc:chgData name="Stephen" userId="09533073-ba80-4ec6-aa29-c3f724b8aa56" providerId="ADAL" clId="{75205123-76EC-45DA-985B-83A452A5D9D4}"/>
    <pc:docChg chg="custSel delSld modSld">
      <pc:chgData name="Stephen" userId="09533073-ba80-4ec6-aa29-c3f724b8aa56" providerId="ADAL" clId="{75205123-76EC-45DA-985B-83A452A5D9D4}" dt="2024-11-21T14:51:53.649" v="220" actId="1076"/>
      <pc:docMkLst>
        <pc:docMk/>
      </pc:docMkLst>
      <pc:sldChg chg="modSp mod">
        <pc:chgData name="Stephen" userId="09533073-ba80-4ec6-aa29-c3f724b8aa56" providerId="ADAL" clId="{75205123-76EC-45DA-985B-83A452A5D9D4}" dt="2024-11-21T14:51:53.649" v="220" actId="1076"/>
        <pc:sldMkLst>
          <pc:docMk/>
          <pc:sldMk cId="1065407237" sldId="260"/>
        </pc:sldMkLst>
        <pc:spChg chg="mod">
          <ac:chgData name="Stephen" userId="09533073-ba80-4ec6-aa29-c3f724b8aa56" providerId="ADAL" clId="{75205123-76EC-45DA-985B-83A452A5D9D4}" dt="2024-11-21T14:51:46.765" v="219" actId="6549"/>
          <ac:spMkLst>
            <pc:docMk/>
            <pc:sldMk cId="1065407237" sldId="260"/>
            <ac:spMk id="2" creationId="{A23BB4F3-DE51-7C2B-8A31-5BF4F8DA54AF}"/>
          </ac:spMkLst>
        </pc:spChg>
        <pc:spChg chg="mod">
          <ac:chgData name="Stephen" userId="09533073-ba80-4ec6-aa29-c3f724b8aa56" providerId="ADAL" clId="{75205123-76EC-45DA-985B-83A452A5D9D4}" dt="2024-11-21T14:51:53.649" v="220" actId="1076"/>
          <ac:spMkLst>
            <pc:docMk/>
            <pc:sldMk cId="1065407237" sldId="260"/>
            <ac:spMk id="3" creationId="{0DCD1BB7-443C-34EB-9A25-E930F326C821}"/>
          </ac:spMkLst>
        </pc:spChg>
      </pc:sldChg>
      <pc:sldChg chg="modSp mod">
        <pc:chgData name="Stephen" userId="09533073-ba80-4ec6-aa29-c3f724b8aa56" providerId="ADAL" clId="{75205123-76EC-45DA-985B-83A452A5D9D4}" dt="2024-11-21T14:18:05.789" v="82" actId="20577"/>
        <pc:sldMkLst>
          <pc:docMk/>
          <pc:sldMk cId="4123893788" sldId="709"/>
        </pc:sldMkLst>
        <pc:spChg chg="mod">
          <ac:chgData name="Stephen" userId="09533073-ba80-4ec6-aa29-c3f724b8aa56" providerId="ADAL" clId="{75205123-76EC-45DA-985B-83A452A5D9D4}" dt="2024-11-21T14:18:05.789" v="82" actId="20577"/>
          <ac:spMkLst>
            <pc:docMk/>
            <pc:sldMk cId="4123893788" sldId="709"/>
            <ac:spMk id="6" creationId="{970C41AB-C9AD-AD95-5942-A65D95E4485B}"/>
          </ac:spMkLst>
        </pc:spChg>
      </pc:sldChg>
      <pc:sldChg chg="del">
        <pc:chgData name="Stephen" userId="09533073-ba80-4ec6-aa29-c3f724b8aa56" providerId="ADAL" clId="{75205123-76EC-45DA-985B-83A452A5D9D4}" dt="2024-11-21T14:33:52.660" v="214" actId="47"/>
        <pc:sldMkLst>
          <pc:docMk/>
          <pc:sldMk cId="3503160517" sldId="141169980"/>
        </pc:sldMkLst>
      </pc:sldChg>
      <pc:sldChg chg="del">
        <pc:chgData name="Stephen" userId="09533073-ba80-4ec6-aa29-c3f724b8aa56" providerId="ADAL" clId="{75205123-76EC-45DA-985B-83A452A5D9D4}" dt="2024-11-21T14:33:50.164" v="213" actId="47"/>
        <pc:sldMkLst>
          <pc:docMk/>
          <pc:sldMk cId="1211352653" sldId="141169993"/>
        </pc:sldMkLst>
      </pc:sldChg>
      <pc:sldChg chg="del">
        <pc:chgData name="Stephen" userId="09533073-ba80-4ec6-aa29-c3f724b8aa56" providerId="ADAL" clId="{75205123-76EC-45DA-985B-83A452A5D9D4}" dt="2024-11-21T14:10:08.766" v="59" actId="47"/>
        <pc:sldMkLst>
          <pc:docMk/>
          <pc:sldMk cId="902525268" sldId="141170137"/>
        </pc:sldMkLst>
      </pc:sldChg>
      <pc:sldChg chg="addSp delSp modSp mod">
        <pc:chgData name="Stephen" userId="09533073-ba80-4ec6-aa29-c3f724b8aa56" providerId="ADAL" clId="{75205123-76EC-45DA-985B-83A452A5D9D4}" dt="2024-11-21T14:34:05.278" v="216" actId="27636"/>
        <pc:sldMkLst>
          <pc:docMk/>
          <pc:sldMk cId="3711636795" sldId="141170138"/>
        </pc:sldMkLst>
        <pc:spChg chg="mod">
          <ac:chgData name="Stephen" userId="09533073-ba80-4ec6-aa29-c3f724b8aa56" providerId="ADAL" clId="{75205123-76EC-45DA-985B-83A452A5D9D4}" dt="2024-11-21T14:01:49.476" v="13" actId="20577"/>
          <ac:spMkLst>
            <pc:docMk/>
            <pc:sldMk cId="3711636795" sldId="141170138"/>
            <ac:spMk id="2" creationId="{171C39A6-9B41-66F4-F1D2-E45C0F93BF0B}"/>
          </ac:spMkLst>
        </pc:spChg>
        <pc:spChg chg="mod">
          <ac:chgData name="Stephen" userId="09533073-ba80-4ec6-aa29-c3f724b8aa56" providerId="ADAL" clId="{75205123-76EC-45DA-985B-83A452A5D9D4}" dt="2024-11-21T14:24:04.240" v="167" actId="20577"/>
          <ac:spMkLst>
            <pc:docMk/>
            <pc:sldMk cId="3711636795" sldId="141170138"/>
            <ac:spMk id="3" creationId="{D9F5A6F5-0A33-95F0-7890-54CAEA6FB5DD}"/>
          </ac:spMkLst>
        </pc:spChg>
        <pc:spChg chg="del">
          <ac:chgData name="Stephen" userId="09533073-ba80-4ec6-aa29-c3f724b8aa56" providerId="ADAL" clId="{75205123-76EC-45DA-985B-83A452A5D9D4}" dt="2024-11-21T14:01:58.166" v="14" actId="478"/>
          <ac:spMkLst>
            <pc:docMk/>
            <pc:sldMk cId="3711636795" sldId="141170138"/>
            <ac:spMk id="5" creationId="{01A6B1B5-BE60-8AB0-62FF-A626AC819961}"/>
          </ac:spMkLst>
        </pc:spChg>
        <pc:spChg chg="add mod">
          <ac:chgData name="Stephen" userId="09533073-ba80-4ec6-aa29-c3f724b8aa56" providerId="ADAL" clId="{75205123-76EC-45DA-985B-83A452A5D9D4}" dt="2024-11-21T14:34:05.278" v="216" actId="27636"/>
          <ac:spMkLst>
            <pc:docMk/>
            <pc:sldMk cId="3711636795" sldId="141170138"/>
            <ac:spMk id="7" creationId="{87D43DB8-ED5D-CEFB-FEE0-3C63C2B6E0C6}"/>
          </ac:spMkLst>
        </pc:spChg>
      </pc:sldChg>
    </pc:docChg>
  </pc:docChgLst>
  <pc:docChgLst>
    <pc:chgData name="Sullivan, Stephen M CTR JS J6 (USA)" userId="09533073-ba80-4ec6-aa29-c3f724b8aa56" providerId="ADAL" clId="{947F089B-4127-473A-B796-D893EB327F06}"/>
    <pc:docChg chg="undo custSel addSld delSld modSld">
      <pc:chgData name="Sullivan, Stephen M CTR JS J6 (USA)" userId="09533073-ba80-4ec6-aa29-c3f724b8aa56" providerId="ADAL" clId="{947F089B-4127-473A-B796-D893EB327F06}" dt="2024-12-10T13:59:50.325" v="48" actId="207"/>
      <pc:docMkLst>
        <pc:docMk/>
      </pc:docMkLst>
      <pc:sldChg chg="modSp add del mod">
        <pc:chgData name="Sullivan, Stephen M CTR JS J6 (USA)" userId="09533073-ba80-4ec6-aa29-c3f724b8aa56" providerId="ADAL" clId="{947F089B-4127-473A-B796-D893EB327F06}" dt="2024-12-10T13:59:50.325" v="48" actId="207"/>
        <pc:sldMkLst>
          <pc:docMk/>
          <pc:sldMk cId="1375413625" sldId="257"/>
        </pc:sldMkLst>
        <pc:spChg chg="mod">
          <ac:chgData name="Sullivan, Stephen M CTR JS J6 (USA)" userId="09533073-ba80-4ec6-aa29-c3f724b8aa56" providerId="ADAL" clId="{947F089B-4127-473A-B796-D893EB327F06}" dt="2024-12-10T13:59:50.325" v="48" actId="207"/>
          <ac:spMkLst>
            <pc:docMk/>
            <pc:sldMk cId="1375413625" sldId="257"/>
            <ac:spMk id="3" creationId="{BAFE1F72-7FCD-77C9-850C-1087904B5824}"/>
          </ac:spMkLst>
        </pc:spChg>
        <pc:spChg chg="mod">
          <ac:chgData name="Sullivan, Stephen M CTR JS J6 (USA)" userId="09533073-ba80-4ec6-aa29-c3f724b8aa56" providerId="ADAL" clId="{947F089B-4127-473A-B796-D893EB327F06}" dt="2024-12-10T13:59:50.325" v="48" actId="207"/>
          <ac:spMkLst>
            <pc:docMk/>
            <pc:sldMk cId="1375413625" sldId="257"/>
            <ac:spMk id="4" creationId="{3B45C5B1-DCE4-C2F7-5B66-41D1B017E85A}"/>
          </ac:spMkLst>
        </pc:spChg>
      </pc:sldChg>
      <pc:sldChg chg="modSp mod">
        <pc:chgData name="Sullivan, Stephen M CTR JS J6 (USA)" userId="09533073-ba80-4ec6-aa29-c3f724b8aa56" providerId="ADAL" clId="{947F089B-4127-473A-B796-D893EB327F06}" dt="2024-12-10T13:55:37.191" v="6" actId="5793"/>
        <pc:sldMkLst>
          <pc:docMk/>
          <pc:sldMk cId="1065407237" sldId="260"/>
        </pc:sldMkLst>
        <pc:spChg chg="mod">
          <ac:chgData name="Sullivan, Stephen M CTR JS J6 (USA)" userId="09533073-ba80-4ec6-aa29-c3f724b8aa56" providerId="ADAL" clId="{947F089B-4127-473A-B796-D893EB327F06}" dt="2024-12-10T13:55:37.191" v="6" actId="5793"/>
          <ac:spMkLst>
            <pc:docMk/>
            <pc:sldMk cId="1065407237" sldId="260"/>
            <ac:spMk id="3" creationId="{0DCD1BB7-443C-34EB-9A25-E930F326C821}"/>
          </ac:spMkLst>
        </pc:spChg>
      </pc:sldChg>
      <pc:sldChg chg="modSp mod">
        <pc:chgData name="Sullivan, Stephen M CTR JS J6 (USA)" userId="09533073-ba80-4ec6-aa29-c3f724b8aa56" providerId="ADAL" clId="{947F089B-4127-473A-B796-D893EB327F06}" dt="2024-12-10T13:59:14.410" v="43" actId="113"/>
        <pc:sldMkLst>
          <pc:docMk/>
          <pc:sldMk cId="3711636795" sldId="141170138"/>
        </pc:sldMkLst>
        <pc:spChg chg="mod">
          <ac:chgData name="Sullivan, Stephen M CTR JS J6 (USA)" userId="09533073-ba80-4ec6-aa29-c3f724b8aa56" providerId="ADAL" clId="{947F089B-4127-473A-B796-D893EB327F06}" dt="2024-12-10T13:59:14.410" v="43" actId="113"/>
          <ac:spMkLst>
            <pc:docMk/>
            <pc:sldMk cId="3711636795" sldId="141170138"/>
            <ac:spMk id="7" creationId="{87D43DB8-ED5D-CEFB-FEE0-3C63C2B6E0C6}"/>
          </ac:spMkLst>
        </pc:spChg>
      </pc:sldChg>
      <pc:sldChg chg="modSp mod">
        <pc:chgData name="Sullivan, Stephen M CTR JS J6 (USA)" userId="09533073-ba80-4ec6-aa29-c3f724b8aa56" providerId="ADAL" clId="{947F089B-4127-473A-B796-D893EB327F06}" dt="2024-12-10T13:56:39.468" v="7" actId="20577"/>
        <pc:sldMkLst>
          <pc:docMk/>
          <pc:sldMk cId="2259383618" sldId="141170168"/>
        </pc:sldMkLst>
        <pc:spChg chg="mod">
          <ac:chgData name="Sullivan, Stephen M CTR JS J6 (USA)" userId="09533073-ba80-4ec6-aa29-c3f724b8aa56" providerId="ADAL" clId="{947F089B-4127-473A-B796-D893EB327F06}" dt="2024-12-10T13:56:39.468" v="7" actId="20577"/>
          <ac:spMkLst>
            <pc:docMk/>
            <pc:sldMk cId="2259383618" sldId="141170168"/>
            <ac:spMk id="21" creationId="{82476029-3B8D-BAF2-7187-5712319FD4DB}"/>
          </ac:spMkLst>
        </pc:spChg>
      </pc:sldChg>
    </pc:docChg>
  </pc:docChgLst>
  <pc:docChgLst>
    <pc:chgData name="Sullivan, Stephen M CTR JS J6 (USA)" userId="09533073-ba80-4ec6-aa29-c3f724b8aa56" providerId="ADAL" clId="{6A01492E-5C5D-4DD1-817B-CF8F6BE6D147}"/>
    <pc:docChg chg="custSel delSld modSld sldOrd">
      <pc:chgData name="Sullivan, Stephen M CTR JS J6 (USA)" userId="09533073-ba80-4ec6-aa29-c3f724b8aa56" providerId="ADAL" clId="{6A01492E-5C5D-4DD1-817B-CF8F6BE6D147}" dt="2025-01-03T15:46:14.294" v="110"/>
      <pc:docMkLst>
        <pc:docMk/>
      </pc:docMkLst>
      <pc:sldChg chg="del">
        <pc:chgData name="Sullivan, Stephen M CTR JS J6 (USA)" userId="09533073-ba80-4ec6-aa29-c3f724b8aa56" providerId="ADAL" clId="{6A01492E-5C5D-4DD1-817B-CF8F6BE6D147}" dt="2025-01-03T15:10:12.047" v="32" actId="47"/>
        <pc:sldMkLst>
          <pc:docMk/>
          <pc:sldMk cId="1375413625" sldId="257"/>
        </pc:sldMkLst>
      </pc:sldChg>
      <pc:sldChg chg="del">
        <pc:chgData name="Sullivan, Stephen M CTR JS J6 (USA)" userId="09533073-ba80-4ec6-aa29-c3f724b8aa56" providerId="ADAL" clId="{6A01492E-5C5D-4DD1-817B-CF8F6BE6D147}" dt="2025-01-03T15:10:09.209" v="31" actId="47"/>
        <pc:sldMkLst>
          <pc:docMk/>
          <pc:sldMk cId="1065407237" sldId="260"/>
        </pc:sldMkLst>
      </pc:sldChg>
      <pc:sldChg chg="ord">
        <pc:chgData name="Sullivan, Stephen M CTR JS J6 (USA)" userId="09533073-ba80-4ec6-aa29-c3f724b8aa56" providerId="ADAL" clId="{6A01492E-5C5D-4DD1-817B-CF8F6BE6D147}" dt="2025-01-03T15:46:14.294" v="110"/>
        <pc:sldMkLst>
          <pc:docMk/>
          <pc:sldMk cId="4079842416" sldId="141169907"/>
        </pc:sldMkLst>
      </pc:sldChg>
      <pc:sldChg chg="modSp mod">
        <pc:chgData name="Sullivan, Stephen M CTR JS J6 (USA)" userId="09533073-ba80-4ec6-aa29-c3f724b8aa56" providerId="ADAL" clId="{6A01492E-5C5D-4DD1-817B-CF8F6BE6D147}" dt="2025-01-03T15:08:57.329" v="16" actId="20577"/>
        <pc:sldMkLst>
          <pc:docMk/>
          <pc:sldMk cId="2409636" sldId="141170048"/>
        </pc:sldMkLst>
        <pc:spChg chg="mod">
          <ac:chgData name="Sullivan, Stephen M CTR JS J6 (USA)" userId="09533073-ba80-4ec6-aa29-c3f724b8aa56" providerId="ADAL" clId="{6A01492E-5C5D-4DD1-817B-CF8F6BE6D147}" dt="2025-01-03T15:08:57.329" v="16" actId="20577"/>
          <ac:spMkLst>
            <pc:docMk/>
            <pc:sldMk cId="2409636" sldId="141170048"/>
            <ac:spMk id="2" creationId="{E18A4157-FEAC-A82E-2CDA-9BCD54EC8C83}"/>
          </ac:spMkLst>
        </pc:spChg>
      </pc:sldChg>
      <pc:sldChg chg="addSp delSp modSp mod">
        <pc:chgData name="Sullivan, Stephen M CTR JS J6 (USA)" userId="09533073-ba80-4ec6-aa29-c3f724b8aa56" providerId="ADAL" clId="{6A01492E-5C5D-4DD1-817B-CF8F6BE6D147}" dt="2025-01-03T15:22:04.716" v="106" actId="27636"/>
        <pc:sldMkLst>
          <pc:docMk/>
          <pc:sldMk cId="3711636795" sldId="141170138"/>
        </pc:sldMkLst>
        <pc:spChg chg="mod">
          <ac:chgData name="Sullivan, Stephen M CTR JS J6 (USA)" userId="09533073-ba80-4ec6-aa29-c3f724b8aa56" providerId="ADAL" clId="{6A01492E-5C5D-4DD1-817B-CF8F6BE6D147}" dt="2025-01-03T15:13:02.678" v="51" actId="20577"/>
          <ac:spMkLst>
            <pc:docMk/>
            <pc:sldMk cId="3711636795" sldId="141170138"/>
            <ac:spMk id="2" creationId="{171C39A6-9B41-66F4-F1D2-E45C0F93BF0B}"/>
          </ac:spMkLst>
        </pc:spChg>
        <pc:spChg chg="mod">
          <ac:chgData name="Sullivan, Stephen M CTR JS J6 (USA)" userId="09533073-ba80-4ec6-aa29-c3f724b8aa56" providerId="ADAL" clId="{6A01492E-5C5D-4DD1-817B-CF8F6BE6D147}" dt="2025-01-03T15:12:44.509" v="38" actId="1076"/>
          <ac:spMkLst>
            <pc:docMk/>
            <pc:sldMk cId="3711636795" sldId="141170138"/>
            <ac:spMk id="3" creationId="{D9F5A6F5-0A33-95F0-7890-54CAEA6FB5DD}"/>
          </ac:spMkLst>
        </pc:spChg>
        <pc:spChg chg="add mod">
          <ac:chgData name="Sullivan, Stephen M CTR JS J6 (USA)" userId="09533073-ba80-4ec6-aa29-c3f724b8aa56" providerId="ADAL" clId="{6A01492E-5C5D-4DD1-817B-CF8F6BE6D147}" dt="2025-01-03T15:22:04.716" v="106" actId="27636"/>
          <ac:spMkLst>
            <pc:docMk/>
            <pc:sldMk cId="3711636795" sldId="141170138"/>
            <ac:spMk id="6" creationId="{6402C9DC-6F83-006F-E37A-B315C4FBDDE0}"/>
          </ac:spMkLst>
        </pc:spChg>
        <pc:spChg chg="del">
          <ac:chgData name="Sullivan, Stephen M CTR JS J6 (USA)" userId="09533073-ba80-4ec6-aa29-c3f724b8aa56" providerId="ADAL" clId="{6A01492E-5C5D-4DD1-817B-CF8F6BE6D147}" dt="2025-01-03T15:12:09.040" v="34" actId="478"/>
          <ac:spMkLst>
            <pc:docMk/>
            <pc:sldMk cId="3711636795" sldId="141170138"/>
            <ac:spMk id="7" creationId="{87D43DB8-ED5D-CEFB-FEE0-3C63C2B6E0C6}"/>
          </ac:spMkLst>
        </pc:spChg>
      </pc:sldChg>
      <pc:sldChg chg="del">
        <pc:chgData name="Sullivan, Stephen M CTR JS J6 (USA)" userId="09533073-ba80-4ec6-aa29-c3f724b8aa56" providerId="ADAL" clId="{6A01492E-5C5D-4DD1-817B-CF8F6BE6D147}" dt="2025-01-03T15:11:10.659" v="33" actId="47"/>
        <pc:sldMkLst>
          <pc:docMk/>
          <pc:sldMk cId="1485614200" sldId="141170170"/>
        </pc:sldMkLst>
      </pc:sldChg>
      <pc:sldChg chg="ord">
        <pc:chgData name="Sullivan, Stephen M CTR JS J6 (USA)" userId="09533073-ba80-4ec6-aa29-c3f724b8aa56" providerId="ADAL" clId="{6A01492E-5C5D-4DD1-817B-CF8F6BE6D147}" dt="2025-01-03T15:46:09.939" v="108"/>
        <pc:sldMkLst>
          <pc:docMk/>
          <pc:sldMk cId="1108371444" sldId="141170189"/>
        </pc:sldMkLst>
      </pc:sldChg>
      <pc:sldMasterChg chg="delSldLayout">
        <pc:chgData name="Sullivan, Stephen M CTR JS J6 (USA)" userId="09533073-ba80-4ec6-aa29-c3f724b8aa56" providerId="ADAL" clId="{6A01492E-5C5D-4DD1-817B-CF8F6BE6D147}" dt="2025-01-03T15:10:09.209" v="31" actId="47"/>
        <pc:sldMasterMkLst>
          <pc:docMk/>
          <pc:sldMasterMk cId="3480718756" sldId="2147483675"/>
        </pc:sldMasterMkLst>
        <pc:sldLayoutChg chg="del">
          <pc:chgData name="Sullivan, Stephen M CTR JS J6 (USA)" userId="09533073-ba80-4ec6-aa29-c3f724b8aa56" providerId="ADAL" clId="{6A01492E-5C5D-4DD1-817B-CF8F6BE6D147}" dt="2025-01-03T15:10:09.209" v="31" actId="47"/>
          <pc:sldLayoutMkLst>
            <pc:docMk/>
            <pc:sldMasterMk cId="3480718756" sldId="2147483675"/>
            <pc:sldLayoutMk cId="4287720125" sldId="214748371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1/13/2025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orgs/niemopen/projects/7/views/2" TargetMode="External"/><Relationship Id="rId3" Type="http://schemas.openxmlformats.org/officeDocument/2006/relationships/hyperlink" Target="https://github.com/niemopen/nbac-admin/tree/main/nbac-meeting-minutes" TargetMode="External"/><Relationship Id="rId7" Type="http://schemas.openxmlformats.org/officeDocument/2006/relationships/hyperlink" Target="https://lists.oasis-open-projects.org/g/niemopen-nbactsc/calendar"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dialin.cpc.dod.teams.microsoft.us/8915e85e-9905-438b-97dd-9827a327b35d?id=296683050" TargetMode="External"/><Relationship Id="rId5" Type="http://schemas.openxmlformats.org/officeDocument/2006/relationships/hyperlink" Target="tel:+14108746749,,296683050" TargetMode="External"/><Relationship Id="rId4"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9" Type="http://schemas.openxmlformats.org/officeDocument/2006/relationships/hyperlink" Target="https://www.oasis-open.org/policies-guidelines/oasis-defined-terms-2018-05-22/#dTCAdmin"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d.teams.microsoft.us/meetingOptions/?organizerId=09533073-ba80-4ec6-aa29-c3f724b8aa56&amp;tenantId=102d0191-eeae-4761-b1cb-1a83e86ef445&amp;threadId=19_dod_meeting_1b35927f67da493a9842aad511207a0c@thread.v2&amp;messageId=0&amp;language=en-US" TargetMode="External"/><Relationship Id="rId3" Type="http://schemas.openxmlformats.org/officeDocument/2006/relationships/hyperlink" Target="https://github.com/niemopen/oasis-open-project/tree/main/pgb-meeting-minutes" TargetMode="External"/><Relationship Id="rId7" Type="http://schemas.openxmlformats.org/officeDocument/2006/relationships/hyperlink" Target="https://dialin.cpc.dod.teams.microsoft.us/8915e85e-9905-438b-97dd-9827a327b35d?id=296683050"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tel:+14108746749,,296683050" TargetMode="External"/><Relationship Id="rId5"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4" Type="http://schemas.openxmlformats.org/officeDocument/2006/relationships/hyperlink" Target="https://aka.ms/JoinTeamsMeeting?omkt=en-US" TargetMode="External"/><Relationship Id="rId9" Type="http://schemas.openxmlformats.org/officeDocument/2006/relationships/hyperlink" Target="https://dialin.cpc.dod.teams.microsoft.us/us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11" Type="http://schemas.openxmlformats.org/officeDocument/2006/relationships/image" Target="../media/image11.jfif"/><Relationship Id="rId5" Type="http://schemas.openxmlformats.org/officeDocument/2006/relationships/image" Target="../media/image5.png"/><Relationship Id="rId10" Type="http://schemas.openxmlformats.org/officeDocument/2006/relationships/image" Target="../media/image10.jfif"/><Relationship Id="rId4" Type="http://schemas.openxmlformats.org/officeDocument/2006/relationships/image" Target="../media/image4.jpeg"/><Relationship Id="rId9" Type="http://schemas.openxmlformats.org/officeDocument/2006/relationships/image" Target="../media/image9.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image" Target="../media/image23.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20.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2" Type="http://schemas.openxmlformats.org/officeDocument/2006/relationships/notesSlide" Target="../notesSlides/notesSlide5.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19.JPG"/><Relationship Id="rId11" Type="http://schemas.openxmlformats.org/officeDocument/2006/relationships/image" Target="../media/image22.png"/><Relationship Id="rId24" Type="http://schemas.openxmlformats.org/officeDocument/2006/relationships/hyperlink" Target="https://lists.oasis-open-projects.org/g/niemopen-pgb" TargetMode="External"/><Relationship Id="rId32" Type="http://schemas.openxmlformats.org/officeDocument/2006/relationships/image" Target="../media/image25.png"/><Relationship Id="rId5" Type="http://schemas.openxmlformats.org/officeDocument/2006/relationships/hyperlink" Target="https://www.oasis-open.org/" TargetMode="External"/><Relationship Id="rId15" Type="http://schemas.openxmlformats.org/officeDocument/2006/relationships/image" Target="../media/image24.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18.png"/><Relationship Id="rId9" Type="http://schemas.openxmlformats.org/officeDocument/2006/relationships/image" Target="../media/image21.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30 January 2025 Meeting</a:t>
            </a:r>
          </a:p>
        </p:txBody>
      </p:sp>
    </p:spTree>
    <p:extLst>
      <p:ext uri="{BB962C8B-B14F-4D97-AF65-F5344CB8AC3E}">
        <p14:creationId xmlns:p14="http://schemas.microsoft.com/office/powerpoint/2010/main" val="240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30 JAN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3745073" y="5725492"/>
            <a:ext cx="5198859" cy="646331"/>
          </a:xfrm>
          <a:prstGeom prst="rect">
            <a:avLst/>
          </a:prstGeom>
          <a:solidFill>
            <a:srgbClr val="FFFF00"/>
          </a:solidFill>
          <a:ln>
            <a:solidFill>
              <a:schemeClr val="bg2">
                <a:lumMod val="10000"/>
              </a:schemeClr>
            </a:solidFill>
          </a:ln>
        </p:spPr>
        <p:txBody>
          <a:bodyPr wrap="none" rtlCol="0">
            <a:spAutoFit/>
          </a:bodyPr>
          <a:lstStyle/>
          <a:p>
            <a:r>
              <a:rPr lang="en-US" sz="1200" dirty="0"/>
              <a:t>Slides available at 30 January Minutes folder, NBAC Admin Repo</a:t>
            </a:r>
          </a:p>
          <a:p>
            <a:r>
              <a:rPr lang="en-US" sz="1200" dirty="0">
                <a:hlinkClick r:id="rId3"/>
              </a:rPr>
              <a:t>https://github.com/niemopen/nbac-admin/tree/main/nbac-meeting-minutes</a:t>
            </a:r>
            <a:endParaRPr lang="en-US" sz="1200" dirty="0"/>
          </a:p>
          <a:p>
            <a:endParaRPr lang="en-US" sz="1200" dirty="0"/>
          </a:p>
        </p:txBody>
      </p:sp>
      <p:sp>
        <p:nvSpPr>
          <p:cNvPr id="6" name="Text Placeholder 5">
            <a:extLst>
              <a:ext uri="{FF2B5EF4-FFF2-40B4-BE49-F238E27FC236}">
                <a16:creationId xmlns:a16="http://schemas.microsoft.com/office/drawing/2014/main" id="{6402C9DC-6F83-006F-E37A-B315C4FBDDE0}"/>
              </a:ext>
            </a:extLst>
          </p:cNvPr>
          <p:cNvSpPr>
            <a:spLocks noGrp="1"/>
          </p:cNvSpPr>
          <p:nvPr>
            <p:ph type="body" sz="quarter" idx="13"/>
          </p:nvPr>
        </p:nvSpPr>
        <p:spPr>
          <a:xfrm>
            <a:off x="611393" y="947536"/>
            <a:ext cx="11079192" cy="5059162"/>
          </a:xfrm>
        </p:spPr>
        <p:txBody>
          <a:bodyPr>
            <a:normAutofit fontScale="70000" lnSpcReduction="20000"/>
          </a:bodyPr>
          <a:lstStyle/>
          <a:p>
            <a:pPr>
              <a:lnSpc>
                <a:spcPct val="107000"/>
              </a:lnSpc>
              <a:spcBef>
                <a:spcPts val="0"/>
              </a:spcBef>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tabLst>
                <a:tab pos="4572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Co-Chair Opening Remarks – Mr. Kamran Atri &amp; Thomas Krul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Lst>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Next </a:t>
            </a:r>
            <a:r>
              <a:rPr lang="en-US" sz="1600" b="1"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PGB</a:t>
            </a:r>
            <a:r>
              <a:rPr lang="en-US" sz="160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Meeting, today,30 Jan 2025, 2-4 PM</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Microsoft Teams  30 January </a:t>
            </a:r>
            <a:r>
              <a:rPr lang="en-US" sz="1700" b="1"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PGB</a:t>
            </a:r>
            <a:r>
              <a:rPr lang="en-US" sz="1700" b="1"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meeting  2-4 PM EST.</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u="sng" dirty="0">
                <a:solidFill>
                  <a:srgbClr val="5B5FC7"/>
                </a:solidFill>
                <a:effectLst/>
                <a:latin typeface="inherit"/>
                <a:ea typeface="Calibri" panose="020F0502020204030204" pitchFamily="34" charset="0"/>
                <a:cs typeface="Segoe UI" panose="020B0502040204020203" pitchFamily="34" charset="0"/>
                <a:hlinkClick r:id="rId4" tooltip="https://dod.teams.microsoft.us/l/meetup-join/19%3adod%3ameeting_1b35927f67da493a9842aad511207a0c%40thread.v2/0?context=%7b%22Tid%22%3a%22102d0191-eeae-4761-b1cb-1a83e86ef445%22%2c%22Oid%22%3a%2209533073-ba80-4ec6-aa29-c3f724b8aa56%22%7d"/>
              </a:rPr>
              <a:t>Join the meeting now</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Meeting ID: </a:t>
            </a:r>
            <a:r>
              <a:rPr lang="en-US" sz="1700" dirty="0">
                <a:solidFill>
                  <a:srgbClr val="242424"/>
                </a:solidFill>
                <a:effectLst/>
                <a:latin typeface="inherit"/>
                <a:ea typeface="Calibri" panose="020F0502020204030204" pitchFamily="34" charset="0"/>
                <a:cs typeface="Segoe UI" panose="020B0502040204020203" pitchFamily="34" charset="0"/>
              </a:rPr>
              <a:t>993 967 584 930</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Passcode: </a:t>
            </a:r>
            <a:r>
              <a:rPr lang="en-US" sz="1700" dirty="0">
                <a:solidFill>
                  <a:srgbClr val="242424"/>
                </a:solidFill>
                <a:effectLst/>
                <a:latin typeface="inherit"/>
                <a:ea typeface="Calibri" panose="020F0502020204030204" pitchFamily="34" charset="0"/>
                <a:cs typeface="Segoe UI" panose="020B0502040204020203" pitchFamily="34" charset="0"/>
              </a:rPr>
              <a:t>JTiu7a</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b="1" dirty="0">
                <a:solidFill>
                  <a:srgbClr val="242424"/>
                </a:solidFill>
                <a:effectLst/>
                <a:latin typeface="inherit"/>
                <a:ea typeface="Calibri" panose="020F0502020204030204" pitchFamily="34" charset="0"/>
                <a:cs typeface="Segoe UI" panose="020B0502040204020203" pitchFamily="34" charset="0"/>
              </a:rPr>
              <a:t>Dial in by phone</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inherit"/>
                <a:ea typeface="Calibri" panose="020F0502020204030204" pitchFamily="34" charset="0"/>
                <a:cs typeface="Segoe UI" panose="020B0502040204020203" pitchFamily="34" charset="0"/>
                <a:hlinkClick r:id="rId5" tooltip="tel:+14108746749,,296683050#"/>
              </a:rPr>
              <a:t>+1 410-874-6749,,296683050#</a:t>
            </a:r>
            <a:r>
              <a:rPr lang="en-US" sz="1700" dirty="0">
                <a:solidFill>
                  <a:srgbClr val="242424"/>
                </a:solidFill>
                <a:effectLst/>
                <a:latin typeface="Segoe UI" panose="020B0502040204020203" pitchFamily="34" charset="0"/>
                <a:ea typeface="Calibri" panose="020F0502020204030204" pitchFamily="34" charset="0"/>
                <a:cs typeface="Times New Roman" panose="02020603050405020304" pitchFamily="18" charset="0"/>
              </a:rPr>
              <a:t> </a:t>
            </a:r>
            <a:r>
              <a:rPr lang="en-US" sz="1700" dirty="0">
                <a:solidFill>
                  <a:srgbClr val="616161"/>
                </a:solidFill>
                <a:effectLst/>
                <a:latin typeface="inherit"/>
                <a:ea typeface="Calibri" panose="020F0502020204030204" pitchFamily="34" charset="0"/>
                <a:cs typeface="Segoe UI" panose="020B0502040204020203" pitchFamily="34" charset="0"/>
              </a:rPr>
              <a:t>United States, Odenton</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u="sng" dirty="0">
                <a:solidFill>
                  <a:srgbClr val="5B5FC7"/>
                </a:solidFill>
                <a:effectLst/>
                <a:latin typeface="Segoe UI" panose="020B0502040204020203" pitchFamily="34" charset="0"/>
                <a:ea typeface="Calibri" panose="020F0502020204030204" pitchFamily="34" charset="0"/>
                <a:cs typeface="Times New Roman" panose="02020603050405020304" pitchFamily="18" charset="0"/>
                <a:hlinkClick r:id="rId6" tooltip="https://dialin.cpc.dod.teams.microsoft.us/8915e85e-9905-438b-97dd-9827a327b35d?id=296683050"/>
              </a:rPr>
              <a:t>Find a local number</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971550" lvl="1" indent="0" fontAlgn="base">
              <a:lnSpc>
                <a:spcPct val="107000"/>
              </a:lnSpc>
              <a:spcBef>
                <a:spcPts val="0"/>
              </a:spcBef>
              <a:buNone/>
            </a:pPr>
            <a:r>
              <a:rPr lang="en-US" sz="1700" dirty="0">
                <a:solidFill>
                  <a:srgbClr val="616161"/>
                </a:solidFill>
                <a:effectLst/>
                <a:latin typeface="inherit"/>
                <a:ea typeface="Calibri" panose="020F0502020204030204" pitchFamily="34" charset="0"/>
                <a:cs typeface="Segoe UI" panose="020B0502040204020203" pitchFamily="34" charset="0"/>
              </a:rPr>
              <a:t>Phone conference ID: </a:t>
            </a:r>
            <a:r>
              <a:rPr lang="en-US" sz="1700" dirty="0">
                <a:solidFill>
                  <a:srgbClr val="242424"/>
                </a:solidFill>
                <a:effectLst/>
                <a:latin typeface="inherit"/>
                <a:ea typeface="Calibri" panose="020F0502020204030204" pitchFamily="34" charset="0"/>
                <a:cs typeface="Segoe UI" panose="020B0502040204020203" pitchFamily="34" charset="0"/>
              </a:rPr>
              <a:t>296 683 050#</a:t>
            </a:r>
          </a:p>
          <a:p>
            <a:pPr marL="742950" marR="0" indent="-171450" fontAlgn="base">
              <a:lnSpc>
                <a:spcPct val="107000"/>
              </a:lnSpc>
              <a:spcBef>
                <a:spcPts val="0"/>
              </a:spcBef>
              <a:spcAft>
                <a:spcPts val="0"/>
              </a:spcAft>
              <a:buFont typeface="Calibri" panose="020F050202020403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a:lnSpc>
                <a:spcPct val="107000"/>
              </a:lnSpc>
              <a:spcBef>
                <a:spcPts val="0"/>
              </a:spcBef>
              <a:buFont typeface="Calibri" panose="020F050202020403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Current PGB Members </a:t>
            </a:r>
          </a:p>
          <a:p>
            <a:pPr marL="800100" lvl="1">
              <a:lnSpc>
                <a:spcPct val="107000"/>
              </a:lnSpc>
              <a:spcBef>
                <a:spcPts val="0"/>
              </a:spcBef>
              <a:buFont typeface="Calibri" panose="020F0502020204030204" pitchFamily="34" charset="0"/>
              <a:buChar char="—"/>
              <a:tabLst>
                <a:tab pos="457200" algn="l"/>
              </a:tabLst>
            </a:pPr>
            <a:r>
              <a:rPr lang="en-US" sz="1600" dirty="0">
                <a:latin typeface="Calibri" panose="020F0502020204030204" pitchFamily="34" charset="0"/>
                <a:ea typeface="Calibri" panose="020F0502020204030204" pitchFamily="34" charset="0"/>
                <a:cs typeface="Times New Roman" panose="02020603050405020304" pitchFamily="18" charset="0"/>
              </a:rPr>
              <a:t>2025 NBAC Monthly Meeting calendar posted – last Thursday of every month 1-2 PM Eastern Time</a:t>
            </a:r>
          </a:p>
          <a:p>
            <a:pPr marL="1600200" marR="0" lvl="3" indent="-228600">
              <a:lnSpc>
                <a:spcPct val="107000"/>
              </a:lnSpc>
              <a:spcBef>
                <a:spcPts val="0"/>
              </a:spcBef>
              <a:spcAft>
                <a:spcPts val="0"/>
              </a:spcAft>
              <a:buFont typeface="Wingdings" panose="05000000000000000000" pitchFamily="2" charset="2"/>
              <a:buChar char=""/>
              <a:tabLst>
                <a:tab pos="457200" algn="l"/>
                <a:tab pos="1828800" algn="l"/>
              </a:tabLst>
            </a:pPr>
            <a:r>
              <a:rPr lang="en-US"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7"/>
              </a:rPr>
              <a:t>https://lists.oasis-open-projects.org/g/niemopen-nbactsc/calendar</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1485900" marR="0" indent="0">
              <a:lnSpc>
                <a:spcPct val="107000"/>
              </a:lnSpc>
              <a:spcBef>
                <a:spcPts val="0"/>
              </a:spcBef>
              <a:spcAft>
                <a:spcPts val="0"/>
              </a:spcAft>
              <a:buNone/>
            </a:pPr>
            <a:r>
              <a:rPr lang="en-US" sz="11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NBAC Issues Kanban Board</a:t>
            </a: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6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8"/>
              </a:rPr>
              <a:t>https://github.com/orgs/niemopen/projects/7/views/2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6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Ms. Katherine Escobar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NIEMOpen NDR v6.0 PSD01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simple majority vote - PGB notified of vote, 6  Jan 2025, vote conducted week of 20 Jan 2025 - </a:t>
            </a:r>
            <a:r>
              <a:rPr lang="en-US" sz="1400" b="1" dirty="0">
                <a:solidFill>
                  <a:srgbClr val="2F5496"/>
                </a:solidFill>
                <a:effectLst/>
                <a:latin typeface="Arial" panose="020B0604020202020204" pitchFamily="34" charset="0"/>
                <a:ea typeface="Times New Roman" panose="02020603050405020304" pitchFamily="18" charset="0"/>
                <a:cs typeface="Times New Roman" panose="02020603050405020304" pitchFamily="18" charset="0"/>
              </a:rPr>
              <a:t>APPROVED</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457200" algn="l"/>
                <a:tab pos="9144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NIEM Model v6.0 PS02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 – PGB notified of vote, 27 Jan 2025, vote anticipated week of 10 Feb 2025</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tabLst>
                <a:tab pos="1371600" algn="l"/>
              </a:tabLs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n-US" sz="1400" i="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Special Majority Vote</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is a vote in which at least 2/3 (two thirds) of the eligible voters vote “yes” and no more than 1/4 (one fourth) of the eligible voters vote “no”. These numbers are based on the total number of eligible voters in the (PGB. Abstentions are not counted. For example, in a PGB in which there are 30 Voting Members, at least 20 Voting Members must vote “yes” for a motion to pass; but if 8 or more vote “no” then the motion fails. All Special Majority Votes must be conducted via electronic ballot by the </a:t>
            </a:r>
            <a:r>
              <a:rPr lang="en-US" sz="1400" u="none" strike="noStrike"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9"/>
              </a:rPr>
              <a:t>OASIS OP Administrator</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 NTAC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Dr. Scott Renner</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571500" marR="0" indent="0">
              <a:lnSpc>
                <a:spcPct val="107000"/>
              </a:lnSpc>
              <a:spcBef>
                <a:spcPts val="0"/>
              </a:spcBef>
              <a:spcAft>
                <a:spcPts val="0"/>
              </a:spcAft>
              <a:buNone/>
            </a:pP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1:30 Communications &amp; Outreach NMO Sub-Committee update – </a:t>
            </a:r>
            <a:r>
              <a:rPr lang="en-US" sz="1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Paul Wormeli</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0"/>
              </a:spcAft>
              <a:buNone/>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1:35 Community Updates - all</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4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1:40 Questions/Final Remarks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 January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31303" y="1997839"/>
            <a:ext cx="5320816" cy="2862322"/>
          </a:xfrm>
          <a:prstGeom prst="rect">
            <a:avLst/>
          </a:prstGeom>
          <a:noFill/>
        </p:spPr>
        <p:txBody>
          <a:bodyPr wrap="none" rtlCol="0">
            <a:spAutoFit/>
          </a:bodyPr>
          <a:lstStyle/>
          <a:p>
            <a:pPr algn="l" fontAlgn="base"/>
            <a:r>
              <a:rPr lang="en-US" b="1" i="0" dirty="0">
                <a:solidFill>
                  <a:srgbClr val="242424"/>
                </a:solidFill>
                <a:effectLst/>
                <a:latin typeface="inherit"/>
              </a:rPr>
              <a:t>Microsoft Teams NIEMOpen PGB Meeting</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4" tooltip="https://aka.ms/JoinTeamsMeeting?omkt=en-US"/>
              </a:rPr>
              <a:t>Need help?</a:t>
            </a:r>
            <a:endParaRPr lang="en-US" b="0" i="0" dirty="0">
              <a:solidFill>
                <a:srgbClr val="424242"/>
              </a:solidFill>
              <a:effectLst/>
              <a:latin typeface="Segoe UI" panose="020B0502040204020203" pitchFamily="34" charset="0"/>
            </a:endParaRPr>
          </a:p>
          <a:p>
            <a:pPr algn="l" fontAlgn="base"/>
            <a:r>
              <a:rPr lang="en-US" b="1" i="0" u="sng" dirty="0">
                <a:solidFill>
                  <a:srgbClr val="5B5FC7"/>
                </a:solidFill>
                <a:effectLst/>
                <a:latin typeface="inherit"/>
                <a:hlinkClick r:id="rId5" tooltip="https://dod.teams.microsoft.us/l/meetup-join/19%3adod%3ameeting_1b35927f67da493a9842aad511207a0c%40thread.v2/0?context=%7b%22Tid%22%3a%22102d0191-eeae-4761-b1cb-1a83e86ef445%22%2c%22Oid%22%3a%2209533073-ba80-4ec6-aa29-c3f724b8aa56%22%7d"/>
              </a:rPr>
              <a:t>Join the meeting now</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Meeting ID: </a:t>
            </a:r>
            <a:r>
              <a:rPr lang="en-US" b="0" i="0" dirty="0">
                <a:solidFill>
                  <a:srgbClr val="242424"/>
                </a:solidFill>
                <a:effectLst/>
                <a:latin typeface="inherit"/>
              </a:rPr>
              <a:t>993 967 584 930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Passcode: </a:t>
            </a:r>
            <a:r>
              <a:rPr lang="en-US" b="0" i="0" dirty="0">
                <a:solidFill>
                  <a:srgbClr val="242424"/>
                </a:solidFill>
                <a:effectLst/>
                <a:latin typeface="inherit"/>
              </a:rPr>
              <a:t>JTiu7a</a:t>
            </a:r>
          </a:p>
          <a:p>
            <a:pPr algn="l" fontAlgn="base"/>
            <a:endParaRPr lang="en-US" b="0" i="0" dirty="0">
              <a:solidFill>
                <a:srgbClr val="424242"/>
              </a:solidFill>
              <a:effectLst/>
              <a:latin typeface="Segoe UI" panose="020B0502040204020203" pitchFamily="34" charset="0"/>
            </a:endParaRPr>
          </a:p>
          <a:p>
            <a:pPr algn="l" fontAlgn="base"/>
            <a:r>
              <a:rPr lang="en-US" b="1" i="0" dirty="0">
                <a:solidFill>
                  <a:srgbClr val="242424"/>
                </a:solidFill>
                <a:effectLst/>
                <a:latin typeface="inherit"/>
              </a:rPr>
              <a:t>Dial in by phone</a:t>
            </a:r>
            <a:endParaRPr lang="en-US" b="0" i="0" dirty="0">
              <a:solidFill>
                <a:srgbClr val="242424"/>
              </a:solidFill>
              <a:effectLst/>
              <a:latin typeface="Segoe UI" panose="020B0502040204020203" pitchFamily="34" charset="0"/>
            </a:endParaRPr>
          </a:p>
          <a:p>
            <a:pPr algn="l" fontAlgn="base"/>
            <a:r>
              <a:rPr lang="en-US" b="0" i="0" u="sng" dirty="0">
                <a:solidFill>
                  <a:srgbClr val="5B5FC7"/>
                </a:solidFill>
                <a:effectLst/>
                <a:latin typeface="inherit"/>
                <a:hlinkClick r:id="rId6" tooltip="tel:+14108746749,,296683050#"/>
              </a:rPr>
              <a:t>+1 410-874-6749,,296683050#</a:t>
            </a:r>
            <a:r>
              <a:rPr lang="en-US" b="0" i="0" dirty="0">
                <a:solidFill>
                  <a:srgbClr val="242424"/>
                </a:solidFill>
                <a:effectLst/>
                <a:latin typeface="Segoe UI" panose="020B0502040204020203" pitchFamily="34" charset="0"/>
              </a:rPr>
              <a:t> </a:t>
            </a:r>
            <a:r>
              <a:rPr lang="en-US" b="0" i="0" dirty="0">
                <a:solidFill>
                  <a:srgbClr val="616161"/>
                </a:solidFill>
                <a:effectLst/>
                <a:latin typeface="inherit"/>
              </a:rPr>
              <a:t>United States, Odenton</a:t>
            </a:r>
            <a:endParaRPr lang="en-US" b="0" i="0" dirty="0">
              <a:solidFill>
                <a:srgbClr val="424242"/>
              </a:solidFill>
              <a:effectLst/>
              <a:latin typeface="Segoe UI" panose="020B0502040204020203" pitchFamily="34" charset="0"/>
            </a:endParaRPr>
          </a:p>
          <a:p>
            <a:pPr algn="l" fontAlgn="base"/>
            <a:r>
              <a:rPr lang="en-US" b="0" i="0" u="sng" dirty="0">
                <a:solidFill>
                  <a:srgbClr val="5B5FC7"/>
                </a:solidFill>
                <a:effectLst/>
                <a:latin typeface="Segoe UI" panose="020B0502040204020203" pitchFamily="34" charset="0"/>
                <a:hlinkClick r:id="rId7" tooltip="https://dialin.cpc.dod.teams.microsoft.us/8915e85e-9905-438b-97dd-9827a327b35d?id=296683050"/>
              </a:rPr>
              <a:t>Find a local number</a:t>
            </a:r>
            <a:endParaRPr lang="en-US" b="0" i="0" dirty="0">
              <a:solidFill>
                <a:srgbClr val="5B5FC7"/>
              </a:solidFill>
              <a:effectLst/>
              <a:latin typeface="Segoe UI" panose="020B0502040204020203" pitchFamily="34" charset="0"/>
            </a:endParaRPr>
          </a:p>
          <a:p>
            <a:pPr algn="l" fontAlgn="base"/>
            <a:r>
              <a:rPr lang="en-US" b="0" i="0" dirty="0">
                <a:solidFill>
                  <a:srgbClr val="616161"/>
                </a:solidFill>
                <a:effectLst/>
                <a:latin typeface="inherit"/>
              </a:rPr>
              <a:t>Phone conference ID: </a:t>
            </a:r>
            <a:r>
              <a:rPr lang="en-US" b="0" i="0" dirty="0">
                <a:solidFill>
                  <a:srgbClr val="242424"/>
                </a:solidFill>
                <a:effectLst/>
                <a:latin typeface="inherit"/>
              </a:rPr>
              <a:t>296 683 050#</a:t>
            </a:r>
            <a:endParaRPr lang="en-US" b="0" i="0" dirty="0">
              <a:solidFill>
                <a:srgbClr val="424242"/>
              </a:solidFill>
              <a:effectLst/>
              <a:latin typeface="Segoe UI" panose="020B0502040204020203" pitchFamily="34" charset="0"/>
            </a:endParaRPr>
          </a:p>
          <a:p>
            <a:pPr algn="l" fontAlgn="base"/>
            <a:r>
              <a:rPr lang="en-US" b="0" i="0" dirty="0">
                <a:solidFill>
                  <a:srgbClr val="616161"/>
                </a:solidFill>
                <a:effectLst/>
                <a:latin typeface="inherit"/>
              </a:rPr>
              <a:t>For organizers: </a:t>
            </a:r>
            <a:r>
              <a:rPr lang="en-US" b="0" i="0" u="sng" dirty="0">
                <a:solidFill>
                  <a:srgbClr val="5B5FC7"/>
                </a:solidFill>
                <a:effectLst/>
                <a:latin typeface="inherit"/>
                <a:hlinkClick r:id="rId8" tooltip="https://dod.teams.microsoft.us/meetingOptions/?organizerId=09533073-ba80-4ec6-aa29-c3f724b8aa56&amp;tenantId=102d0191-eeae-4761-b1cb-1a83e86ef445&amp;threadId=19_dod_meeting_1b35927f67da493a9842aad511207a0c@thread.v2&amp;messageId=0&amp;language=en-US"/>
              </a:rPr>
              <a:t>Meeting options</a:t>
            </a:r>
            <a:r>
              <a:rPr lang="en-US" b="0" i="0" dirty="0">
                <a:solidFill>
                  <a:srgbClr val="242424"/>
                </a:solidFill>
                <a:effectLst/>
                <a:latin typeface="Segoe UI" panose="020B0502040204020203" pitchFamily="34" charset="0"/>
              </a:rPr>
              <a:t> </a:t>
            </a:r>
            <a:r>
              <a:rPr lang="en-US" b="0" i="0" dirty="0">
                <a:solidFill>
                  <a:srgbClr val="D1D1D1"/>
                </a:solidFill>
                <a:effectLst/>
                <a:latin typeface="Segoe UI" panose="020B0502040204020203" pitchFamily="34" charset="0"/>
              </a:rPr>
              <a:t>|</a:t>
            </a:r>
            <a:r>
              <a:rPr lang="en-US" b="0" i="0" dirty="0">
                <a:solidFill>
                  <a:srgbClr val="242424"/>
                </a:solidFill>
                <a:effectLst/>
                <a:latin typeface="Segoe UI" panose="020B0502040204020203" pitchFamily="34" charset="0"/>
              </a:rPr>
              <a:t> </a:t>
            </a:r>
            <a:r>
              <a:rPr lang="en-US" b="0" i="0" u="sng" dirty="0">
                <a:solidFill>
                  <a:srgbClr val="5B5FC7"/>
                </a:solidFill>
                <a:effectLst/>
                <a:latin typeface="inherit"/>
                <a:hlinkClick r:id="rId9" tooltip="https://dialin.cpc.dod.teams.microsoft.us/usp"/>
              </a:rPr>
              <a:t>Reset dial-in PIN</a:t>
            </a:r>
            <a:endParaRPr lang="en-US"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235454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065630" cy="1754326"/>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2"/>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backup</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104366550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3.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13858</TotalTime>
  <Words>1299</Words>
  <Application>Microsoft Office PowerPoint</Application>
  <PresentationFormat>Widescreen</PresentationFormat>
  <Paragraphs>139</Paragraphs>
  <Slides>7</Slides>
  <Notes>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vt:i4>
      </vt:variant>
    </vt:vector>
  </HeadingPairs>
  <TitlesOfParts>
    <vt:vector size="19" baseType="lpstr">
      <vt:lpstr>Arial</vt:lpstr>
      <vt:lpstr>Calibri</vt:lpstr>
      <vt:lpstr>Helvetica LT Std</vt:lpstr>
      <vt:lpstr>inherit</vt:lpstr>
      <vt:lpstr>Open Sans</vt:lpstr>
      <vt:lpstr>Poppins</vt:lpstr>
      <vt:lpstr>Segoe UI</vt:lpstr>
      <vt:lpstr>Tw Cen MT</vt:lpstr>
      <vt:lpstr>Wingdings</vt:lpstr>
      <vt:lpstr>2_Office Theme</vt:lpstr>
      <vt:lpstr>1_NIEM_white</vt:lpstr>
      <vt:lpstr>TEXT AND ART</vt:lpstr>
      <vt:lpstr>NBAC TSC Slides 30 January 2025 Meeting</vt:lpstr>
      <vt:lpstr>30 JAN 2025 NBAC TSC Agenda     </vt:lpstr>
      <vt:lpstr>Venue</vt:lpstr>
      <vt:lpstr>PowerPoint Presentation</vt:lpstr>
      <vt:lpstr>PowerPoint Presentation</vt:lpstr>
      <vt:lpstr>Resources</vt:lpstr>
      <vt:lpstr>backup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714</cp:revision>
  <cp:lastPrinted>2023-07-25T13:18:13Z</cp:lastPrinted>
  <dcterms:created xsi:type="dcterms:W3CDTF">2021-02-21T03:42:26Z</dcterms:created>
  <dcterms:modified xsi:type="dcterms:W3CDTF">2025-01-13T15:39:48Z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